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Relationship Id="rId19" Type="http://schemas.openxmlformats.org/officeDocument/2006/relationships/image" Target="../media/image420.png"/><Relationship Id="rId20" Type="http://schemas.openxmlformats.org/officeDocument/2006/relationships/image" Target="../media/image421.png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24.png"/><Relationship Id="rId24" Type="http://schemas.openxmlformats.org/officeDocument/2006/relationships/image" Target="../media/image425.png"/><Relationship Id="rId25" Type="http://schemas.openxmlformats.org/officeDocument/2006/relationships/image" Target="../media/image426.png"/><Relationship Id="rId26" Type="http://schemas.openxmlformats.org/officeDocument/2006/relationships/image" Target="../media/image427.png"/><Relationship Id="rId27" Type="http://schemas.openxmlformats.org/officeDocument/2006/relationships/image" Target="../media/image42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34191" y="1466667"/>
            <a:ext cx="6589064" cy="3751374"/>
            <a:chOff x="2234191" y="1466667"/>
            <a:chExt cx="6589064" cy="3751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191" y="1466667"/>
              <a:ext cx="6589064" cy="37513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951" y="5260294"/>
            <a:ext cx="15946219" cy="54868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0984" y="6201113"/>
            <a:ext cx="6113881" cy="1287402"/>
            <a:chOff x="11250984" y="6201113"/>
            <a:chExt cx="6113881" cy="12874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50984" y="6201113"/>
              <a:ext cx="6113881" cy="12874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9942" y="6282658"/>
            <a:ext cx="5454863" cy="984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4191" y="1024438"/>
            <a:ext cx="828436" cy="787702"/>
            <a:chOff x="2234191" y="1024438"/>
            <a:chExt cx="828436" cy="7877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4191" y="1024438"/>
              <a:ext cx="828436" cy="7877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3483" y="2385666"/>
            <a:ext cx="640708" cy="609205"/>
            <a:chOff x="1593483" y="2385666"/>
            <a:chExt cx="640708" cy="6092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3483" y="2385666"/>
              <a:ext cx="640708" cy="609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2387" y="1552874"/>
            <a:ext cx="613920" cy="583734"/>
            <a:chOff x="1242387" y="1552874"/>
            <a:chExt cx="613920" cy="5837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387" y="1552874"/>
              <a:ext cx="613920" cy="5837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4328" y="114286"/>
            <a:ext cx="14323814" cy="5715433"/>
            <a:chOff x="3654328" y="114286"/>
            <a:chExt cx="14323814" cy="57154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4328" y="114286"/>
              <a:ext cx="14323814" cy="57154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13394" y="1832876"/>
            <a:ext cx="4310416" cy="3367124"/>
            <a:chOff x="13713394" y="1832876"/>
            <a:chExt cx="4310416" cy="33671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13394" y="1832876"/>
              <a:ext cx="4310416" cy="3367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6511" y="2958579"/>
            <a:ext cx="9719949" cy="6287931"/>
            <a:chOff x="1426511" y="2958579"/>
            <a:chExt cx="9719949" cy="6287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511" y="2958579"/>
              <a:ext cx="9719949" cy="6287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345" y="3120525"/>
            <a:ext cx="9348544" cy="5981841"/>
            <a:chOff x="1613345" y="3120525"/>
            <a:chExt cx="9348544" cy="59818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345" y="3120525"/>
              <a:ext cx="9348544" cy="5981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8692" y="2376031"/>
            <a:ext cx="1473220" cy="1165097"/>
            <a:chOff x="5508692" y="2376031"/>
            <a:chExt cx="1473220" cy="1165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8692" y="2376031"/>
              <a:ext cx="1473220" cy="11650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7172" y="5022055"/>
            <a:ext cx="3750936" cy="15326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654" y="2493074"/>
            <a:ext cx="12169457" cy="7173291"/>
            <a:chOff x="1083654" y="2493074"/>
            <a:chExt cx="12169457" cy="71732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654" y="2493074"/>
              <a:ext cx="12169457" cy="7173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3311" y="2697011"/>
            <a:ext cx="11757283" cy="3769209"/>
            <a:chOff x="1303311" y="2697011"/>
            <a:chExt cx="11757283" cy="37692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311" y="2697011"/>
              <a:ext cx="11757283" cy="37692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84286" y="4939239"/>
            <a:ext cx="4067997" cy="1628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3311" y="6418600"/>
            <a:ext cx="11757283" cy="3019194"/>
            <a:chOff x="1303311" y="6418600"/>
            <a:chExt cx="11757283" cy="30191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3311" y="6418600"/>
              <a:ext cx="11757283" cy="3019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23984" y="8558411"/>
            <a:ext cx="1473220" cy="1165097"/>
            <a:chOff x="12323984" y="8558411"/>
            <a:chExt cx="1473220" cy="1165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3984" y="8558411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654" y="2493074"/>
            <a:ext cx="10326044" cy="7103116"/>
            <a:chOff x="1083654" y="2493074"/>
            <a:chExt cx="10326044" cy="71031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654" y="2493074"/>
              <a:ext cx="10326044" cy="7103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3311" y="2643132"/>
            <a:ext cx="9878807" cy="3931013"/>
            <a:chOff x="1303311" y="2643132"/>
            <a:chExt cx="9878807" cy="39310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311" y="2643132"/>
              <a:ext cx="9878807" cy="3931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5715" y="5082286"/>
            <a:ext cx="4540121" cy="16445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3311" y="6545573"/>
            <a:ext cx="9878807" cy="2862045"/>
            <a:chOff x="1303311" y="6545573"/>
            <a:chExt cx="9878807" cy="2862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3311" y="6545573"/>
              <a:ext cx="9878807" cy="2862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5508" y="8615554"/>
            <a:ext cx="1473220" cy="1165097"/>
            <a:chOff x="10445508" y="8615554"/>
            <a:chExt cx="1473220" cy="1165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5508" y="8615554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7619" y="2493074"/>
            <a:ext cx="8535031" cy="7103116"/>
            <a:chOff x="1567619" y="2493074"/>
            <a:chExt cx="8535031" cy="71031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7619" y="2493074"/>
              <a:ext cx="8535031" cy="7103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9978" y="2643132"/>
            <a:ext cx="8142196" cy="6801456"/>
            <a:chOff x="1769978" y="2643132"/>
            <a:chExt cx="8142196" cy="6801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978" y="2643132"/>
              <a:ext cx="8142196" cy="6801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901334"/>
            <a:ext cx="5384416" cy="15397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8577459"/>
            <a:ext cx="1473220" cy="1165097"/>
            <a:chOff x="9142857" y="8577459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8577459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2358" y="2826408"/>
            <a:ext cx="9569909" cy="6362171"/>
            <a:chOff x="1122358" y="2826408"/>
            <a:chExt cx="9569909" cy="63621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358" y="2826408"/>
              <a:ext cx="9569909" cy="6362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1882" y="3014560"/>
            <a:ext cx="9159165" cy="5998849"/>
            <a:chOff x="1331882" y="3014560"/>
            <a:chExt cx="9159165" cy="5998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882" y="3014560"/>
              <a:ext cx="9159165" cy="5998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901334"/>
            <a:ext cx="5216568" cy="16445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33333" y="8310792"/>
            <a:ext cx="1473220" cy="1165097"/>
            <a:chOff x="9533333" y="8310792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3333" y="8310792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0561" y="2739532"/>
            <a:ext cx="8369498" cy="6781973"/>
            <a:chOff x="1630561" y="2739532"/>
            <a:chExt cx="8369498" cy="6781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561" y="2739532"/>
              <a:ext cx="8369498" cy="6781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4739" y="2928846"/>
            <a:ext cx="7891850" cy="6336710"/>
            <a:chOff x="1874739" y="2928846"/>
            <a:chExt cx="7891850" cy="63367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4739" y="2928846"/>
              <a:ext cx="7891850" cy="6336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901334"/>
            <a:ext cx="4401806" cy="1628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06247" y="8234602"/>
            <a:ext cx="1473220" cy="1165097"/>
            <a:chOff x="8506247" y="8234602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6247" y="8234602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1905" y="2518754"/>
            <a:ext cx="8231099" cy="6669825"/>
            <a:chOff x="1681905" y="2518754"/>
            <a:chExt cx="8231099" cy="6669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905" y="2518754"/>
              <a:ext cx="8231099" cy="6669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6168" y="2681227"/>
            <a:ext cx="7901425" cy="6344398"/>
            <a:chOff x="1846168" y="2681227"/>
            <a:chExt cx="7901425" cy="6344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6168" y="2681227"/>
              <a:ext cx="7901425" cy="6344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901334"/>
            <a:ext cx="5384416" cy="1628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10983" y="8275786"/>
            <a:ext cx="1473220" cy="1165097"/>
            <a:chOff x="9010983" y="8275786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0983" y="8275786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9467" y="3197836"/>
            <a:ext cx="9173311" cy="5456274"/>
            <a:chOff x="1089467" y="3197836"/>
            <a:chExt cx="9173311" cy="54562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467" y="3197836"/>
              <a:ext cx="9173311" cy="5456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5611" y="3358500"/>
            <a:ext cx="8708596" cy="5105134"/>
            <a:chOff x="1325611" y="3358500"/>
            <a:chExt cx="8708596" cy="5105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611" y="3358500"/>
              <a:ext cx="8708596" cy="5105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63810" y="5063239"/>
            <a:ext cx="6042407" cy="15395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2958579"/>
            <a:ext cx="1473220" cy="1165097"/>
            <a:chOff x="9142857" y="2958579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958579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6746" y="2195696"/>
            <a:ext cx="761747" cy="700220"/>
            <a:chOff x="1466746" y="2195696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746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99" y="3075738"/>
            <a:ext cx="554705" cy="527430"/>
            <a:chOff x="925599" y="3075738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5599" y="3075738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7411" y="2558505"/>
            <a:ext cx="516547" cy="491149"/>
            <a:chOff x="2337411" y="2558505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37411" y="2558505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2381" y="3159741"/>
            <a:ext cx="7161905" cy="5424209"/>
            <a:chOff x="1752381" y="3159741"/>
            <a:chExt cx="7161905" cy="542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2381" y="3159741"/>
              <a:ext cx="7161905" cy="5424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69613" y="6071846"/>
            <a:ext cx="4635149" cy="3864791"/>
            <a:chOff x="13069613" y="6071846"/>
            <a:chExt cx="4635149" cy="3864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9613" y="6071846"/>
              <a:ext cx="4635149" cy="38647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30210" y="3259839"/>
            <a:ext cx="7370378" cy="36991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584" y="3207360"/>
            <a:ext cx="7745705" cy="5479899"/>
            <a:chOff x="1029584" y="3207360"/>
            <a:chExt cx="7745705" cy="54798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584" y="3207360"/>
              <a:ext cx="7745705" cy="5479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7419" y="3187967"/>
            <a:ext cx="9583896" cy="5380429"/>
            <a:chOff x="1027419" y="3187967"/>
            <a:chExt cx="9583896" cy="5380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19" y="3187967"/>
              <a:ext cx="9583896" cy="5380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107" y="3339452"/>
            <a:ext cx="9203274" cy="5023353"/>
            <a:chOff x="1221107" y="3339452"/>
            <a:chExt cx="9203274" cy="5023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107" y="3339452"/>
              <a:ext cx="9203274" cy="5023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7620" y="5209325"/>
            <a:ext cx="5914426" cy="16281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33333" y="2958579"/>
            <a:ext cx="1473220" cy="1165097"/>
            <a:chOff x="9433333" y="2958579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3333" y="2958579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55118" y="300000"/>
            <a:ext cx="1365867" cy="1260800"/>
            <a:chOff x="15955118" y="300000"/>
            <a:chExt cx="1365867" cy="1260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955118" y="300000"/>
              <a:ext cx="1365867" cy="1260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9629" y="8715390"/>
            <a:ext cx="1365867" cy="1260800"/>
            <a:chOff x="5799629" y="8715390"/>
            <a:chExt cx="1365867" cy="1260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9629" y="8715390"/>
              <a:ext cx="1365867" cy="1260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905" y="252381"/>
            <a:ext cx="17761905" cy="9800000"/>
            <a:chOff x="261905" y="252381"/>
            <a:chExt cx="17761905" cy="980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905" y="252381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552" y="3907834"/>
            <a:ext cx="4402649" cy="6125499"/>
            <a:chOff x="1149552" y="3907834"/>
            <a:chExt cx="4402649" cy="6125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552" y="3907834"/>
              <a:ext cx="4402649" cy="6125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578" y="1218705"/>
            <a:ext cx="3257143" cy="1447510"/>
            <a:chOff x="1278578" y="1218705"/>
            <a:chExt cx="3257143" cy="14475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78578" y="1218705"/>
              <a:ext cx="3257143" cy="14475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4862" y="1301655"/>
            <a:ext cx="1969545" cy="10926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60851" y="403049"/>
            <a:ext cx="2321951" cy="20357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5179" y="1699017"/>
            <a:ext cx="3489055" cy="10148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9950" y="403049"/>
            <a:ext cx="2376237" cy="20357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24236" y="1699017"/>
            <a:ext cx="3621674" cy="10148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76859" y="2648706"/>
            <a:ext cx="2927613" cy="12378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0851" y="3690466"/>
            <a:ext cx="2383856" cy="20357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5179" y="4986427"/>
            <a:ext cx="3604522" cy="10148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89950" y="3690466"/>
            <a:ext cx="2409809" cy="20357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4236" y="4986427"/>
            <a:ext cx="3836302" cy="9116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67773" y="5936116"/>
            <a:ext cx="3539280" cy="12378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2865" y="2819048"/>
            <a:ext cx="761747" cy="700220"/>
            <a:chOff x="1052865" y="2819048"/>
            <a:chExt cx="761747" cy="7002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52865" y="2819048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6255" y="3253004"/>
            <a:ext cx="516547" cy="491149"/>
            <a:chOff x="1856255" y="3253004"/>
            <a:chExt cx="516547" cy="491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56255" y="3253004"/>
              <a:ext cx="516547" cy="491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90525" y="2809475"/>
            <a:ext cx="516547" cy="491149"/>
            <a:chOff x="4490525" y="2809475"/>
            <a:chExt cx="516547" cy="4911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0525" y="2809475"/>
              <a:ext cx="516547" cy="491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7675" y="4907493"/>
            <a:ext cx="9700000" cy="551682"/>
            <a:chOff x="737675" y="4907493"/>
            <a:chExt cx="9700000" cy="5516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737675" y="4907493"/>
              <a:ext cx="9700000" cy="55168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60855" y="7239512"/>
            <a:ext cx="2377904" cy="20357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18989" y="8495246"/>
            <a:ext cx="3078817" cy="101482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89979" y="7239512"/>
            <a:ext cx="2381238" cy="20357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05189" y="8495246"/>
            <a:ext cx="3919969" cy="10148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6746" y="2195696"/>
            <a:ext cx="761747" cy="700220"/>
            <a:chOff x="1466746" y="2195696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746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99" y="3075738"/>
            <a:ext cx="554705" cy="527430"/>
            <a:chOff x="925599" y="3075738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5599" y="3075738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7411" y="2558505"/>
            <a:ext cx="516547" cy="491149"/>
            <a:chOff x="2337411" y="2558505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37411" y="2558505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69613" y="6071846"/>
            <a:ext cx="4635149" cy="3864791"/>
            <a:chOff x="13069613" y="6071846"/>
            <a:chExt cx="4635149" cy="3864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9613" y="6071846"/>
              <a:ext cx="4635149" cy="3864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3004" y="3689567"/>
            <a:ext cx="8491330" cy="23848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47619" y="3178551"/>
            <a:ext cx="6434285" cy="5786589"/>
            <a:chOff x="1847619" y="3178551"/>
            <a:chExt cx="6434285" cy="57865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7619" y="3178551"/>
              <a:ext cx="6434285" cy="57865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67113" y="3134622"/>
            <a:ext cx="4936298" cy="5607780"/>
            <a:chOff x="2567113" y="3134622"/>
            <a:chExt cx="4936298" cy="56077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7113" y="3134622"/>
              <a:ext cx="4936298" cy="5607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522496"/>
            <a:ext cx="4928684" cy="44703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4119070"/>
            <a:ext cx="5559070" cy="252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9887" y="2973239"/>
            <a:ext cx="8331973" cy="7041046"/>
            <a:chOff x="8849887" y="2973239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9887" y="2973239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1907" y="6402336"/>
            <a:ext cx="5416496" cy="100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581" y="2600772"/>
            <a:ext cx="8728981" cy="6815959"/>
            <a:chOff x="1288581" y="2600772"/>
            <a:chExt cx="8728981" cy="68159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581" y="2600772"/>
              <a:ext cx="8728981" cy="68159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8803" y="2766941"/>
            <a:ext cx="8342404" cy="6496370"/>
            <a:chOff x="1488803" y="2766941"/>
            <a:chExt cx="8342404" cy="64963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8803" y="2766941"/>
              <a:ext cx="8342404" cy="6496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656944"/>
            <a:ext cx="4880635" cy="22879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8354594"/>
            <a:ext cx="1473220" cy="1165097"/>
            <a:chOff x="9142857" y="8354594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8354594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952" y="2621892"/>
            <a:ext cx="8477683" cy="6784543"/>
            <a:chOff x="1700952" y="2621892"/>
            <a:chExt cx="8477683" cy="678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952" y="2621892"/>
              <a:ext cx="8477683" cy="6784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0350" y="2766684"/>
            <a:ext cx="8137775" cy="6505396"/>
            <a:chOff x="1840350" y="2766684"/>
            <a:chExt cx="8137775" cy="6505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0350" y="2766684"/>
              <a:ext cx="8137775" cy="6505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5026694"/>
            <a:ext cx="5072873" cy="1628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42857" y="2555229"/>
            <a:ext cx="1473220" cy="1165097"/>
            <a:chOff x="9242857" y="2555229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2857" y="2555229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0952" y="2643132"/>
            <a:ext cx="7541905" cy="6956868"/>
            <a:chOff x="1700952" y="2643132"/>
            <a:chExt cx="7541905" cy="69568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952" y="2643132"/>
              <a:ext cx="7541905" cy="69568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4507" y="2835931"/>
            <a:ext cx="7229783" cy="6611688"/>
            <a:chOff x="1854507" y="2835931"/>
            <a:chExt cx="7229783" cy="6611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507" y="2835931"/>
              <a:ext cx="7229783" cy="6611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8572" y="5026696"/>
            <a:ext cx="5443368" cy="970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6247" y="2643132"/>
            <a:ext cx="1473220" cy="1165097"/>
            <a:chOff x="8406247" y="2643132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6247" y="2643132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0515" y="2433977"/>
            <a:ext cx="10398970" cy="6877735"/>
            <a:chOff x="1200515" y="2433977"/>
            <a:chExt cx="10398970" cy="68777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515" y="2433977"/>
              <a:ext cx="10398970" cy="6877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6790" y="2635096"/>
            <a:ext cx="9969020" cy="6496682"/>
            <a:chOff x="1426790" y="2635096"/>
            <a:chExt cx="9969020" cy="6496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790" y="2635096"/>
              <a:ext cx="9969020" cy="6496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0887" y="5063239"/>
            <a:ext cx="4301011" cy="8622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59200" y="8146615"/>
            <a:ext cx="1473220" cy="1165097"/>
            <a:chOff x="10659200" y="8146615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59200" y="8146615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8095" y="2776465"/>
            <a:ext cx="8915125" cy="5721862"/>
            <a:chOff x="1558095" y="2776465"/>
            <a:chExt cx="8915125" cy="57218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095" y="2776465"/>
              <a:ext cx="8915125" cy="5721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0952" y="2958579"/>
            <a:ext cx="8590141" cy="5321914"/>
            <a:chOff x="1700952" y="2958579"/>
            <a:chExt cx="8590141" cy="5321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952" y="2958579"/>
              <a:ext cx="8590141" cy="5321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1906" y="4318839"/>
            <a:ext cx="1982559" cy="16281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2555229"/>
            <a:ext cx="1473220" cy="1165097"/>
            <a:chOff x="9142857" y="2555229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555229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928322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6746" y="2195696"/>
            <a:ext cx="761747" cy="700220"/>
            <a:chOff x="1466746" y="2195696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746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99" y="3075738"/>
            <a:ext cx="554705" cy="527430"/>
            <a:chOff x="925599" y="3075738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5599" y="3075738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7411" y="2558505"/>
            <a:ext cx="516547" cy="491149"/>
            <a:chOff x="2337411" y="2558505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37411" y="2558505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69613" y="6071846"/>
            <a:ext cx="4635149" cy="3864791"/>
            <a:chOff x="13069613" y="6071846"/>
            <a:chExt cx="4635149" cy="3864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9613" y="6071846"/>
              <a:ext cx="4635149" cy="3864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6248" y="6380648"/>
            <a:ext cx="8341130" cy="970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95205" y="3415643"/>
            <a:ext cx="10095304" cy="2488459"/>
            <a:chOff x="4195205" y="3415643"/>
            <a:chExt cx="10095304" cy="24884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5205" y="3415643"/>
              <a:ext cx="10095304" cy="2488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14286"/>
            <a:ext cx="17761905" cy="9800000"/>
            <a:chOff x="361905" y="214286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14286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09179" cy="11654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8095" y="3395513"/>
            <a:ext cx="8915125" cy="5046444"/>
            <a:chOff x="1558095" y="3395513"/>
            <a:chExt cx="8915125" cy="5046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095" y="3395513"/>
              <a:ext cx="8915125" cy="5046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9047" y="3587151"/>
            <a:ext cx="8543911" cy="3692522"/>
            <a:chOff x="1739047" y="3587151"/>
            <a:chExt cx="8543911" cy="36925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9047" y="3587151"/>
              <a:ext cx="8543911" cy="3692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51970" y="4621355"/>
            <a:ext cx="3851549" cy="16281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25225" y="3004602"/>
            <a:ext cx="1473220" cy="1165097"/>
            <a:chOff x="9325225" y="3004602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225" y="3004602"/>
              <a:ext cx="1473220" cy="1165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9047" y="7232054"/>
            <a:ext cx="8543911" cy="996003"/>
            <a:chOff x="1739047" y="7232054"/>
            <a:chExt cx="8543911" cy="9960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9047" y="7232054"/>
              <a:ext cx="8543911" cy="996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70027" cy="11679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6746" y="2195696"/>
            <a:ext cx="761747" cy="700220"/>
            <a:chOff x="1466746" y="2195696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746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99" y="3075738"/>
            <a:ext cx="554705" cy="527430"/>
            <a:chOff x="925599" y="3075738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5599" y="3075738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7411" y="2558505"/>
            <a:ext cx="516547" cy="491149"/>
            <a:chOff x="2337411" y="2558505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37411" y="2558505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69613" y="6071846"/>
            <a:ext cx="4635149" cy="3864791"/>
            <a:chOff x="13069613" y="6071846"/>
            <a:chExt cx="4635149" cy="3864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9613" y="6071846"/>
              <a:ext cx="4635149" cy="3864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6248" y="7717161"/>
            <a:ext cx="8056701" cy="16281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43462" y="2762896"/>
            <a:ext cx="8398790" cy="4516652"/>
            <a:chOff x="4943462" y="2762896"/>
            <a:chExt cx="8398790" cy="45166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3462" y="2762896"/>
              <a:ext cx="8398790" cy="4516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522492"/>
            <a:ext cx="4840436" cy="44777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318" y="4119070"/>
            <a:ext cx="5233109" cy="224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9887" y="2973239"/>
            <a:ext cx="8331973" cy="7041046"/>
            <a:chOff x="8849887" y="2973239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9887" y="2973239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1907" y="6402336"/>
            <a:ext cx="5622210" cy="10097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33333"/>
            <a:ext cx="17761905" cy="9800000"/>
            <a:chOff x="361905" y="233333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33333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70027" cy="1167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4787" y="2493453"/>
            <a:ext cx="6763506" cy="6992386"/>
            <a:chOff x="2044787" y="2493453"/>
            <a:chExt cx="6763506" cy="69923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787" y="2493453"/>
              <a:ext cx="6763506" cy="6992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7040" y="2643132"/>
            <a:ext cx="6405926" cy="6698564"/>
            <a:chOff x="2217040" y="2643132"/>
            <a:chExt cx="6405926" cy="66985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7040" y="2643132"/>
              <a:ext cx="6405926" cy="66985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04126" y="4508226"/>
            <a:ext cx="6231730" cy="22855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71684" y="8320743"/>
            <a:ext cx="1473220" cy="1165097"/>
            <a:chOff x="8071684" y="8320743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1684" y="8320743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33333"/>
            <a:ext cx="17761905" cy="9800000"/>
            <a:chOff x="361905" y="233333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33333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70027" cy="1167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642" y="3810883"/>
            <a:ext cx="8732938" cy="3786026"/>
            <a:chOff x="1515642" y="3810883"/>
            <a:chExt cx="8732938" cy="37860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642" y="3810883"/>
              <a:ext cx="8732938" cy="3786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4432" y="3974274"/>
            <a:ext cx="8375357" cy="3459244"/>
            <a:chOff x="1694432" y="3974274"/>
            <a:chExt cx="8375357" cy="3459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4432" y="3974274"/>
              <a:ext cx="8375357" cy="3459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49525" y="4900468"/>
            <a:ext cx="5298034" cy="8755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6650135"/>
            <a:ext cx="1473220" cy="1165097"/>
            <a:chOff x="9142857" y="6650135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650135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33333"/>
            <a:ext cx="17761905" cy="9800000"/>
            <a:chOff x="361905" y="233333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33333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70027" cy="1167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46" y="2814435"/>
            <a:ext cx="10275418" cy="5242866"/>
            <a:chOff x="1118146" y="2814435"/>
            <a:chExt cx="10275418" cy="52428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146" y="2814435"/>
              <a:ext cx="10275418" cy="5242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915" y="2958579"/>
            <a:ext cx="9979745" cy="4908145"/>
            <a:chOff x="1269915" y="2958579"/>
            <a:chExt cx="9979745" cy="4908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915" y="2958579"/>
              <a:ext cx="9979745" cy="4908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71620" y="4280001"/>
            <a:ext cx="4783854" cy="29429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13050" y="7304768"/>
            <a:ext cx="1473220" cy="1165097"/>
            <a:chOff x="10513050" y="7304768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3050" y="7304768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095" y="258687"/>
            <a:ext cx="17761905" cy="9800000"/>
            <a:chOff x="238095" y="25868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95" y="25868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70027" cy="11679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6746" y="2195696"/>
            <a:ext cx="761747" cy="700220"/>
            <a:chOff x="1466746" y="2195696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746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599" y="3075738"/>
            <a:ext cx="554705" cy="527430"/>
            <a:chOff x="925599" y="3075738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5599" y="3075738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7411" y="2558505"/>
            <a:ext cx="516547" cy="491149"/>
            <a:chOff x="2337411" y="2558505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37411" y="2558505"/>
              <a:ext cx="516547" cy="4911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4980" y="8365169"/>
            <a:ext cx="7141563" cy="15427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53985" y="2413186"/>
            <a:ext cx="8977745" cy="5878390"/>
            <a:chOff x="4653985" y="2413186"/>
            <a:chExt cx="8977745" cy="58783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3985" y="2413186"/>
              <a:ext cx="8977745" cy="58783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69613" y="6090893"/>
            <a:ext cx="4635149" cy="3864791"/>
            <a:chOff x="13069613" y="6090893"/>
            <a:chExt cx="4635149" cy="3864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9613" y="6090893"/>
              <a:ext cx="4635149" cy="3864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522495"/>
            <a:ext cx="5174028" cy="4477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461" y="3829040"/>
            <a:ext cx="6651213" cy="2256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9887" y="2973239"/>
            <a:ext cx="8331973" cy="7041046"/>
            <a:chOff x="8849887" y="2973239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9887" y="2973239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5459" y="6120288"/>
            <a:ext cx="5608210" cy="10097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846391"/>
            <a:ext cx="5764789" cy="115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0476" y="2724803"/>
            <a:ext cx="533333" cy="498667"/>
            <a:chOff x="2590476" y="2724803"/>
            <a:chExt cx="533333" cy="498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90476" y="2724803"/>
              <a:ext cx="533333" cy="498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8760" y="2765987"/>
            <a:ext cx="533333" cy="498667"/>
            <a:chOff x="14928760" y="2765987"/>
            <a:chExt cx="533333" cy="498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8760" y="2765987"/>
              <a:ext cx="533333" cy="498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1004" y="2826219"/>
            <a:ext cx="3174488" cy="449348"/>
            <a:chOff x="11061004" y="2826219"/>
            <a:chExt cx="3174488" cy="4493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1004" y="2826219"/>
              <a:ext cx="3174488" cy="4493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9054" y="2673968"/>
            <a:ext cx="10807097" cy="8740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90476" y="3800080"/>
            <a:ext cx="5106821" cy="5080677"/>
            <a:chOff x="2590476" y="3800080"/>
            <a:chExt cx="5106821" cy="50806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0476" y="3800080"/>
              <a:ext cx="5106821" cy="50806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28760" y="7744297"/>
            <a:ext cx="2508068" cy="1947024"/>
            <a:chOff x="14928760" y="7744297"/>
            <a:chExt cx="2508068" cy="19470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28760" y="7744297"/>
              <a:ext cx="2508068" cy="1947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52569" y="7140361"/>
            <a:ext cx="1651564" cy="1306140"/>
            <a:chOff x="15252569" y="7140361"/>
            <a:chExt cx="1651564" cy="13061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2569" y="7140361"/>
              <a:ext cx="1651564" cy="130614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52299" y="9092049"/>
            <a:ext cx="7630281" cy="5654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40156" y="4317254"/>
            <a:ext cx="8273108" cy="29003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846391"/>
            <a:ext cx="5764789" cy="11584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0476" y="2724803"/>
            <a:ext cx="533333" cy="498667"/>
            <a:chOff x="2590476" y="2724803"/>
            <a:chExt cx="533333" cy="498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90476" y="2724803"/>
              <a:ext cx="533333" cy="498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28760" y="2765987"/>
            <a:ext cx="533333" cy="498667"/>
            <a:chOff x="14928760" y="2765987"/>
            <a:chExt cx="533333" cy="498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8760" y="2765987"/>
              <a:ext cx="533333" cy="498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9596" y="2778033"/>
            <a:ext cx="2712134" cy="449348"/>
            <a:chOff x="8249596" y="2778033"/>
            <a:chExt cx="2712134" cy="4493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9596" y="2778033"/>
              <a:ext cx="2712134" cy="4493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20958" y="2608069"/>
            <a:ext cx="10424450" cy="8740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8996" y="9153819"/>
            <a:ext cx="6402214" cy="5654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40123" y="4314122"/>
            <a:ext cx="3441548" cy="3559271"/>
            <a:chOff x="2140123" y="4314122"/>
            <a:chExt cx="3441548" cy="35592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">
              <a:off x="2140123" y="4314122"/>
              <a:ext cx="3441548" cy="3559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61390" y="4376038"/>
            <a:ext cx="1633716" cy="1533637"/>
            <a:chOff x="5161390" y="4376038"/>
            <a:chExt cx="1633716" cy="15336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1390" y="4376038"/>
              <a:ext cx="1633716" cy="15336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6544" y="3898928"/>
            <a:ext cx="8968078" cy="4418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522495"/>
            <a:ext cx="5113285" cy="4477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2143" y="3787858"/>
            <a:ext cx="2923521" cy="2227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9887" y="2973239"/>
            <a:ext cx="8331973" cy="7041046"/>
            <a:chOff x="8849887" y="2973239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9887" y="2973239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5523" y="5980284"/>
            <a:ext cx="1901060" cy="10047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598" y="287106"/>
            <a:ext cx="17761905" cy="9800000"/>
            <a:chOff x="255598" y="287106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98" y="287106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858818"/>
            <a:ext cx="10971429" cy="1306114"/>
            <a:chOff x="3657143" y="858818"/>
            <a:chExt cx="10971429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143" y="858818"/>
              <a:ext cx="10971429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479" y="866983"/>
            <a:ext cx="5367523" cy="11584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585" y="5215679"/>
            <a:ext cx="2054993" cy="7231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0946" y="5215679"/>
            <a:ext cx="2065374" cy="8131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4916" y="6178363"/>
            <a:ext cx="3484071" cy="25899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6975" y="5215679"/>
            <a:ext cx="2076698" cy="8131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5081" y="5198176"/>
            <a:ext cx="2050489" cy="7231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2167" y="3297106"/>
            <a:ext cx="2178869" cy="1668127"/>
            <a:chOff x="1952167" y="3297106"/>
            <a:chExt cx="2178869" cy="16681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52167" y="3297106"/>
              <a:ext cx="2178869" cy="1668127"/>
              <a:chOff x="1952167" y="3297106"/>
              <a:chExt cx="2178869" cy="16681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52167" y="3297106"/>
                <a:ext cx="2178869" cy="166812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7376" y="4073975"/>
              <a:ext cx="682052" cy="623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0751" y="3235330"/>
            <a:ext cx="2178869" cy="1692257"/>
            <a:chOff x="5790751" y="3235330"/>
            <a:chExt cx="2178869" cy="16922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90751" y="3235330"/>
              <a:ext cx="2178869" cy="1692257"/>
              <a:chOff x="5790751" y="3235330"/>
              <a:chExt cx="2178869" cy="16922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90751" y="3235330"/>
                <a:ext cx="2178869" cy="169225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1926" y="4012199"/>
              <a:ext cx="721176" cy="6237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6360" y="3297106"/>
            <a:ext cx="2178869" cy="1672326"/>
            <a:chOff x="9946360" y="3297106"/>
            <a:chExt cx="2178869" cy="16723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46360" y="3297106"/>
              <a:ext cx="2178869" cy="1672326"/>
              <a:chOff x="9946360" y="3297106"/>
              <a:chExt cx="2178869" cy="167232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46360" y="3297106"/>
                <a:ext cx="2178869" cy="167232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4233" y="4073975"/>
              <a:ext cx="722214" cy="6237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34295" y="3297106"/>
            <a:ext cx="2178869" cy="1657325"/>
            <a:chOff x="14034295" y="3297106"/>
            <a:chExt cx="2178869" cy="16573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34295" y="3297106"/>
              <a:ext cx="2178869" cy="1657325"/>
              <a:chOff x="14034295" y="3297106"/>
              <a:chExt cx="2178869" cy="16573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034295" y="3297106"/>
                <a:ext cx="2178869" cy="165732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13335" y="4073975"/>
              <a:ext cx="728128" cy="6237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2488" y="7199960"/>
            <a:ext cx="2892444" cy="380571"/>
            <a:chOff x="1442488" y="7199960"/>
            <a:chExt cx="2892444" cy="380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2488" y="7199960"/>
              <a:ext cx="2892444" cy="38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1441" y="7706396"/>
            <a:ext cx="1847607" cy="380571"/>
            <a:chOff x="1491441" y="7706396"/>
            <a:chExt cx="1847607" cy="380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91441" y="7706396"/>
              <a:ext cx="1847607" cy="38057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2795" y="6178363"/>
            <a:ext cx="3632947" cy="20950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200000" y="7218682"/>
            <a:ext cx="3167619" cy="380571"/>
            <a:chOff x="9200000" y="7218682"/>
            <a:chExt cx="3167619" cy="380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00000" y="7218682"/>
              <a:ext cx="3167619" cy="380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34519" y="6178362"/>
            <a:ext cx="3682004" cy="16000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651175" y="7256777"/>
            <a:ext cx="2892444" cy="380571"/>
            <a:chOff x="13651175" y="7256777"/>
            <a:chExt cx="2892444" cy="380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51175" y="7256777"/>
              <a:ext cx="2892444" cy="380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53343" y="7706396"/>
            <a:ext cx="1701134" cy="380571"/>
            <a:chOff x="14053343" y="7706396"/>
            <a:chExt cx="1701134" cy="380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3343" y="7706396"/>
              <a:ext cx="1701134" cy="380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555937" y="8229177"/>
            <a:ext cx="1874730" cy="380571"/>
            <a:chOff x="13555937" y="8229177"/>
            <a:chExt cx="1874730" cy="3805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55937" y="8229177"/>
              <a:ext cx="1874730" cy="38057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773562" y="6178363"/>
            <a:ext cx="3887918" cy="25899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4786570" cy="1158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34143" y="3657943"/>
            <a:ext cx="761747" cy="700220"/>
            <a:chOff x="13634143" y="3657943"/>
            <a:chExt cx="761747" cy="700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634143" y="36579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69450" y="2674272"/>
            <a:ext cx="554705" cy="527430"/>
            <a:chOff x="12469450" y="2674272"/>
            <a:chExt cx="554705" cy="527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469450" y="2674272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08623" y="8022414"/>
            <a:ext cx="516547" cy="491149"/>
            <a:chOff x="3108623" y="8022414"/>
            <a:chExt cx="516547" cy="491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108623" y="8022414"/>
              <a:ext cx="516547" cy="491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10517" y="5401743"/>
            <a:ext cx="4369584" cy="4620522"/>
            <a:chOff x="13010517" y="5401743"/>
            <a:chExt cx="4369584" cy="46205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0517" y="5401743"/>
              <a:ext cx="4369584" cy="4620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89459" y="6446995"/>
            <a:ext cx="6914487" cy="449348"/>
            <a:chOff x="5889459" y="6446995"/>
            <a:chExt cx="6914487" cy="449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9459" y="6446995"/>
              <a:ext cx="6914487" cy="449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76190" y="7119919"/>
            <a:ext cx="5946069" cy="449348"/>
            <a:chOff x="5476190" y="7119919"/>
            <a:chExt cx="5946069" cy="4493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6190" y="7119919"/>
              <a:ext cx="5946069" cy="4493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12258" y="3650525"/>
            <a:ext cx="9554225" cy="42577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810" y="1236035"/>
            <a:ext cx="17638095" cy="551682"/>
            <a:chOff x="323810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10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5774" y="963641"/>
            <a:ext cx="5468456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9529" y="3283452"/>
            <a:ext cx="2369994" cy="261585"/>
            <a:chOff x="4759529" y="3283452"/>
            <a:chExt cx="2369994" cy="261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29" y="3283452"/>
              <a:ext cx="2369994" cy="2615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6050" y="2496660"/>
            <a:ext cx="10893208" cy="1277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85714" y="5968767"/>
            <a:ext cx="4552381" cy="4717171"/>
            <a:chOff x="14685714" y="5968767"/>
            <a:chExt cx="4552381" cy="47171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5714" y="5968767"/>
              <a:ext cx="4552381" cy="47171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12635" y="5389739"/>
            <a:ext cx="1695852" cy="5676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5720" y="4116466"/>
            <a:ext cx="6171429" cy="4641859"/>
            <a:chOff x="1235720" y="4116466"/>
            <a:chExt cx="6171429" cy="4641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720" y="4116466"/>
              <a:ext cx="6171429" cy="46418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0476" y="4785820"/>
            <a:ext cx="6555945" cy="2960293"/>
            <a:chOff x="7110476" y="4785820"/>
            <a:chExt cx="6555945" cy="29602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0476" y="4785820"/>
              <a:ext cx="6555945" cy="29602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2919" y="6256443"/>
            <a:ext cx="5727033" cy="749271"/>
            <a:chOff x="7662919" y="6256443"/>
            <a:chExt cx="5727033" cy="7492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740000">
              <a:off x="7662919" y="6256443"/>
              <a:ext cx="5727033" cy="7492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66748" y="3806767"/>
            <a:ext cx="1599673" cy="979053"/>
            <a:chOff x="12066748" y="3806767"/>
            <a:chExt cx="1599673" cy="9790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66748" y="3806767"/>
              <a:ext cx="1599673" cy="979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581" y="522495"/>
            <a:ext cx="5120495" cy="4477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461" y="3829042"/>
            <a:ext cx="7106232" cy="225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9887" y="2973239"/>
            <a:ext cx="8331973" cy="7041046"/>
            <a:chOff x="8849887" y="2973239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9887" y="2973239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9669" y="1924283"/>
            <a:ext cx="656045" cy="860963"/>
            <a:chOff x="13229669" y="1924283"/>
            <a:chExt cx="656045" cy="860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69" y="1924283"/>
              <a:ext cx="656045" cy="8609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5459" y="6120288"/>
            <a:ext cx="5489372" cy="11240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59037" cy="11559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0379" y="3367848"/>
            <a:ext cx="11526193" cy="2341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3014" y="2195696"/>
            <a:ext cx="761747" cy="700220"/>
            <a:chOff x="2453014" y="2195696"/>
            <a:chExt cx="761747" cy="700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453014" y="2195696"/>
              <a:ext cx="761747" cy="700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1187" y="3480152"/>
            <a:ext cx="554705" cy="527430"/>
            <a:chOff x="1711187" y="3480152"/>
            <a:chExt cx="554705" cy="5274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711187" y="3480152"/>
              <a:ext cx="554705" cy="527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75131" y="8731191"/>
            <a:ext cx="516547" cy="491149"/>
            <a:chOff x="16175131" y="8731191"/>
            <a:chExt cx="516547" cy="4911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175131" y="8731191"/>
              <a:ext cx="516547" cy="4911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9930" y="5909467"/>
            <a:ext cx="12224834" cy="3285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240" y="1441986"/>
            <a:ext cx="4774237" cy="3729443"/>
            <a:chOff x="1515240" y="1441986"/>
            <a:chExt cx="4774237" cy="3729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240" y="1441986"/>
              <a:ext cx="4774237" cy="3729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048" y="4875883"/>
            <a:ext cx="17638095" cy="551682"/>
            <a:chOff x="319048" y="4875883"/>
            <a:chExt cx="17638095" cy="551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48" y="4875883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1628" y="28571"/>
            <a:ext cx="13382181" cy="5817967"/>
            <a:chOff x="4641628" y="28571"/>
            <a:chExt cx="13382181" cy="5817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1628" y="28571"/>
              <a:ext cx="13382181" cy="5817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21" y="6191897"/>
            <a:ext cx="15632916" cy="49313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5241" y="5919432"/>
            <a:ext cx="8016436" cy="1387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4585" y="1142857"/>
            <a:ext cx="778648" cy="740362"/>
            <a:chOff x="2174585" y="1142857"/>
            <a:chExt cx="778648" cy="7403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4585" y="1142857"/>
              <a:ext cx="778648" cy="740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2382" y="2422278"/>
            <a:ext cx="602203" cy="572593"/>
            <a:chOff x="1572382" y="2422278"/>
            <a:chExt cx="602203" cy="572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2382" y="2422278"/>
              <a:ext cx="602203" cy="572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1085" y="1793168"/>
            <a:ext cx="577025" cy="548653"/>
            <a:chOff x="1171085" y="1793168"/>
            <a:chExt cx="577025" cy="5486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085" y="1793168"/>
              <a:ext cx="577025" cy="548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79217" y="2360348"/>
            <a:ext cx="753596" cy="716542"/>
            <a:chOff x="14979217" y="2360348"/>
            <a:chExt cx="753596" cy="7165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979217" y="2360348"/>
              <a:ext cx="753596" cy="7165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92874" y="1816139"/>
            <a:ext cx="558460" cy="531000"/>
            <a:chOff x="15992874" y="1816139"/>
            <a:chExt cx="558460" cy="531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992874" y="1816139"/>
              <a:ext cx="558460" cy="53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905" y="242857"/>
            <a:ext cx="17761905" cy="9800000"/>
            <a:chOff x="2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905" y="242857"/>
              <a:ext cx="17761905" cy="98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391" y="522492"/>
            <a:ext cx="5323674" cy="44703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080" y="3795261"/>
            <a:ext cx="8071185" cy="252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884" y="3001811"/>
            <a:ext cx="8331973" cy="7041046"/>
            <a:chOff x="810884" y="3001811"/>
            <a:chExt cx="8331973" cy="70410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884" y="3001811"/>
              <a:ext cx="8331973" cy="7041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4003" y="4810623"/>
            <a:ext cx="768518" cy="1008567"/>
            <a:chOff x="8164003" y="4810623"/>
            <a:chExt cx="768518" cy="10085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380000">
              <a:off x="8164003" y="4810623"/>
              <a:ext cx="768518" cy="10085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8174" y="6005764"/>
            <a:ext cx="7293380" cy="1012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2654" y="616757"/>
            <a:ext cx="2938738" cy="2938738"/>
            <a:chOff x="1022654" y="616757"/>
            <a:chExt cx="2938738" cy="29387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">
              <a:off x="1022654" y="616757"/>
              <a:ext cx="2938738" cy="2938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67608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079" y="2516575"/>
            <a:ext cx="10074091" cy="6825120"/>
            <a:chOff x="1175079" y="2516575"/>
            <a:chExt cx="10074091" cy="68251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079" y="2516575"/>
              <a:ext cx="10074091" cy="68251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566" y="2754798"/>
            <a:ext cx="9633118" cy="6348674"/>
            <a:chOff x="1395566" y="2754798"/>
            <a:chExt cx="9633118" cy="6348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566" y="2754798"/>
              <a:ext cx="9633118" cy="63486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0984" y="4834667"/>
            <a:ext cx="6033711" cy="22854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92073" y="8520924"/>
            <a:ext cx="1473220" cy="1165097"/>
            <a:chOff x="10292073" y="8520924"/>
            <a:chExt cx="1473220" cy="116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2073" y="8520924"/>
              <a:ext cx="1473220" cy="1165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67608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901" y="2920484"/>
            <a:ext cx="10123593" cy="5916130"/>
            <a:chOff x="845901" y="2920484"/>
            <a:chExt cx="10123593" cy="59161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901" y="2920484"/>
              <a:ext cx="10123593" cy="5916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166" y="3165541"/>
            <a:ext cx="9681064" cy="5426015"/>
            <a:chOff x="1067166" y="3165541"/>
            <a:chExt cx="9681064" cy="54260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166" y="3165541"/>
              <a:ext cx="9681064" cy="5426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1620" y="2617203"/>
            <a:ext cx="1473220" cy="1165097"/>
            <a:chOff x="10011620" y="2617203"/>
            <a:chExt cx="1473220" cy="1165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1620" y="2617203"/>
              <a:ext cx="1473220" cy="11650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7620" y="4714753"/>
            <a:ext cx="5831892" cy="2187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67608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559" y="2606764"/>
            <a:ext cx="7492537" cy="7093735"/>
            <a:chOff x="1645559" y="2606764"/>
            <a:chExt cx="7492537" cy="70937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559" y="2606764"/>
              <a:ext cx="7492537" cy="7093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6168" y="2811796"/>
            <a:ext cx="7072880" cy="6679180"/>
            <a:chOff x="1846168" y="2811796"/>
            <a:chExt cx="7072880" cy="667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6168" y="2811796"/>
              <a:ext cx="7072880" cy="6679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88685" y="8535403"/>
            <a:ext cx="1473220" cy="1165097"/>
            <a:chOff x="8088685" y="8535403"/>
            <a:chExt cx="1473220" cy="1165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8685" y="8535403"/>
              <a:ext cx="1473220" cy="11650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3810" y="4777525"/>
            <a:ext cx="3940378" cy="970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05" y="242857"/>
            <a:ext cx="17761905" cy="9800000"/>
            <a:chOff x="361905" y="242857"/>
            <a:chExt cx="17761905" cy="98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05" y="242857"/>
              <a:ext cx="17761905" cy="9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236035"/>
            <a:ext cx="17638095" cy="551682"/>
            <a:chOff x="361905" y="1236035"/>
            <a:chExt cx="17638095" cy="55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236035"/>
              <a:ext cx="17638095" cy="551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698" y="858818"/>
            <a:ext cx="9744318" cy="1306114"/>
            <a:chOff x="4270698" y="858818"/>
            <a:chExt cx="9744318" cy="1306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0698" y="858818"/>
              <a:ext cx="9744318" cy="1306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1431" y="963641"/>
            <a:ext cx="5867608" cy="1282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559" y="2606764"/>
            <a:ext cx="10725700" cy="5261972"/>
            <a:chOff x="1245559" y="2606764"/>
            <a:chExt cx="10725700" cy="5261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559" y="2606764"/>
              <a:ext cx="10725700" cy="5261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8073" y="2821319"/>
            <a:ext cx="10353662" cy="4838176"/>
            <a:chOff x="1408073" y="2821319"/>
            <a:chExt cx="10353662" cy="48381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8073" y="2821319"/>
              <a:ext cx="10353662" cy="4838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9333" y="2989343"/>
            <a:ext cx="761747" cy="700220"/>
            <a:chOff x="16409333" y="2989343"/>
            <a:chExt cx="761747" cy="700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6409333" y="2989343"/>
              <a:ext cx="761747" cy="7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61439" y="2656769"/>
            <a:ext cx="554705" cy="527430"/>
            <a:chOff x="15661439" y="2656769"/>
            <a:chExt cx="554705" cy="527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661439" y="2656769"/>
              <a:ext cx="554705" cy="527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90948" y="3585900"/>
            <a:ext cx="516547" cy="491149"/>
            <a:chOff x="15690948" y="3585900"/>
            <a:chExt cx="516547" cy="4911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90948" y="3585900"/>
              <a:ext cx="516547" cy="4911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29906" y="5063239"/>
            <a:ext cx="5291568" cy="9707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97582" y="5538192"/>
            <a:ext cx="7288319" cy="961062"/>
            <a:chOff x="2697582" y="5538192"/>
            <a:chExt cx="7288319" cy="9610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1940000">
              <a:off x="2697582" y="5538192"/>
              <a:ext cx="7288319" cy="9610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2509" y="8325164"/>
            <a:ext cx="8812045" cy="10705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990" y="8059212"/>
            <a:ext cx="1728611" cy="1367073"/>
            <a:chOff x="1322990" y="8059212"/>
            <a:chExt cx="1728611" cy="13670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2990" y="8059212"/>
              <a:ext cx="1728611" cy="1367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2022-06-08T23:47:00Z</dcterms:created>
  <dcterms:modified xsi:type="dcterms:W3CDTF">2022-06-08T23:47:00Z</dcterms:modified>
</cp:coreProperties>
</file>